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BE8A-7AC0-4300-B91D-D1C753CDC33F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F561-550F-4615-865B-51403EB84A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BE8A-7AC0-4300-B91D-D1C753CDC33F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F561-550F-4615-865B-51403EB84A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BE8A-7AC0-4300-B91D-D1C753CDC33F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F561-550F-4615-865B-51403EB84A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BE8A-7AC0-4300-B91D-D1C753CDC33F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F561-550F-4615-865B-51403EB84A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BE8A-7AC0-4300-B91D-D1C753CDC33F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F561-550F-4615-865B-51403EB84A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BE8A-7AC0-4300-B91D-D1C753CDC33F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F561-550F-4615-865B-51403EB84A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BE8A-7AC0-4300-B91D-D1C753CDC33F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F561-550F-4615-865B-51403EB84A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BE8A-7AC0-4300-B91D-D1C753CDC33F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F561-550F-4615-865B-51403EB84A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BE8A-7AC0-4300-B91D-D1C753CDC33F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F561-550F-4615-865B-51403EB84A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BE8A-7AC0-4300-B91D-D1C753CDC33F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F561-550F-4615-865B-51403EB84A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BE8A-7AC0-4300-B91D-D1C753CDC33F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F561-550F-4615-865B-51403EB84A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1BE8A-7AC0-4300-B91D-D1C753CDC33F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2F561-550F-4615-865B-51403EB84A5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500042"/>
            <a:ext cx="7129490" cy="5138758"/>
          </a:xfrm>
        </p:spPr>
        <p:txBody>
          <a:bodyPr>
            <a:normAutofit fontScale="92500"/>
          </a:bodyPr>
          <a:lstStyle/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Дәріс </a:t>
            </a:r>
            <a:r>
              <a:rPr lang="ru-RU" b="1" dirty="0" smtClean="0">
                <a:solidFill>
                  <a:schemeClr val="tx1"/>
                </a:solidFill>
              </a:rPr>
              <a:t>5: </a:t>
            </a:r>
            <a:r>
              <a:rPr lang="en-US" b="1" dirty="0" smtClean="0">
                <a:solidFill>
                  <a:schemeClr val="tx1"/>
                </a:solidFill>
              </a:rPr>
              <a:t>Monte Carlo </a:t>
            </a:r>
            <a:r>
              <a:rPr lang="ru-RU" b="1" dirty="0" err="1" smtClean="0">
                <a:solidFill>
                  <a:schemeClr val="tx1"/>
                </a:solidFill>
              </a:rPr>
              <a:t>әдістері</a:t>
            </a:r>
            <a:endParaRPr lang="ru-RU" b="1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Тақырыптар: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Monte Carlo </a:t>
            </a:r>
            <a:r>
              <a:rPr lang="ru-RU" dirty="0" err="1" smtClean="0">
                <a:solidFill>
                  <a:schemeClr val="tx1"/>
                </a:solidFill>
              </a:rPr>
              <a:t>әдісінің негізі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Толық эпизодты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үлгілеу.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Саясаттарды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бағалау.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Мазмұны: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Monte Carlo </a:t>
            </a:r>
            <a:r>
              <a:rPr lang="ru-RU" dirty="0" err="1" smtClean="0">
                <a:solidFill>
                  <a:schemeClr val="tx1"/>
                </a:solidFill>
              </a:rPr>
              <a:t>әдістері деректерге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негізделген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тәсілдер арқылы саясатты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бағалауды қарастырады.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Толық эпизодтарды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пайдаланып</a:t>
            </a:r>
            <a:r>
              <a:rPr lang="ru-RU" dirty="0" smtClean="0">
                <a:solidFill>
                  <a:schemeClr val="tx1"/>
                </a:solidFill>
              </a:rPr>
              <a:t>, агент </a:t>
            </a:r>
            <a:r>
              <a:rPr lang="ru-RU" dirty="0" err="1" smtClean="0">
                <a:solidFill>
                  <a:schemeClr val="tx1"/>
                </a:solidFill>
              </a:rPr>
              <a:t>саясатты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жақсартады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41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serik</dc:creator>
  <cp:lastModifiedBy>serik</cp:lastModifiedBy>
  <cp:revision>1</cp:revision>
  <dcterms:created xsi:type="dcterms:W3CDTF">2024-09-07T07:19:34Z</dcterms:created>
  <dcterms:modified xsi:type="dcterms:W3CDTF">2024-09-07T07:20:35Z</dcterms:modified>
</cp:coreProperties>
</file>